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38"/>
  </p:notesMasterIdLst>
  <p:sldIdLst>
    <p:sldId id="416" r:id="rId5"/>
    <p:sldId id="264" r:id="rId6"/>
    <p:sldId id="384" r:id="rId7"/>
    <p:sldId id="361" r:id="rId8"/>
    <p:sldId id="362" r:id="rId9"/>
    <p:sldId id="386" r:id="rId10"/>
    <p:sldId id="387" r:id="rId11"/>
    <p:sldId id="385" r:id="rId12"/>
    <p:sldId id="265" r:id="rId13"/>
    <p:sldId id="388" r:id="rId14"/>
    <p:sldId id="266" r:id="rId15"/>
    <p:sldId id="389" r:id="rId16"/>
    <p:sldId id="390" r:id="rId17"/>
    <p:sldId id="391" r:id="rId18"/>
    <p:sldId id="377" r:id="rId19"/>
    <p:sldId id="392" r:id="rId20"/>
    <p:sldId id="393" r:id="rId21"/>
    <p:sldId id="394" r:id="rId22"/>
    <p:sldId id="395" r:id="rId23"/>
    <p:sldId id="398" r:id="rId24"/>
    <p:sldId id="305" r:id="rId25"/>
    <p:sldId id="308" r:id="rId26"/>
    <p:sldId id="399" r:id="rId27"/>
    <p:sldId id="400" r:id="rId28"/>
    <p:sldId id="402" r:id="rId29"/>
    <p:sldId id="401" r:id="rId30"/>
    <p:sldId id="403" r:id="rId31"/>
    <p:sldId id="351" r:id="rId32"/>
    <p:sldId id="379" r:id="rId33"/>
    <p:sldId id="382" r:id="rId34"/>
    <p:sldId id="330" r:id="rId35"/>
    <p:sldId id="312" r:id="rId36"/>
    <p:sldId id="368" r:id="rId37"/>
  </p:sldIdLst>
  <p:sldSz cx="13004800" cy="97536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Helvetica Neue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71BB8-EC05-4EE1-A89E-3FC8679D3D23}" v="1" dt="2021-07-13T20:23:55.070"/>
    <p1510:client id="{72A18539-13E0-40BB-BA4A-4D3F20F29FCB}" v="181" dt="2021-07-12T22:24:2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9942" autoAdjust="0"/>
  </p:normalViewPr>
  <p:slideViewPr>
    <p:cSldViewPr snapToGrid="0">
      <p:cViewPr varScale="1">
        <p:scale>
          <a:sx n="73" d="100"/>
          <a:sy n="73" d="100"/>
        </p:scale>
        <p:origin x="18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72A18539-13E0-40BB-BA4A-4D3F20F29FCB}"/>
    <pc:docChg chg="undo custSel addSld delSld modSld sldOrd">
      <pc:chgData name="Alexander Graening" userId="c6019d98b9ab27ae" providerId="LiveId" clId="{72A18539-13E0-40BB-BA4A-4D3F20F29FCB}" dt="2021-07-12T22:24:24.327" v="1504"/>
      <pc:docMkLst>
        <pc:docMk/>
      </pc:docMkLst>
      <pc:sldChg chg="modSp mod">
        <pc:chgData name="Alexander Graening" userId="c6019d98b9ab27ae" providerId="LiveId" clId="{72A18539-13E0-40BB-BA4A-4D3F20F29FCB}" dt="2021-07-12T20:53:33.356" v="52" actId="1035"/>
        <pc:sldMkLst>
          <pc:docMk/>
          <pc:sldMk cId="0" sldId="257"/>
        </pc:sldMkLst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22.554" v="9" actId="14100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60" creationId="{00000000-0000-0000-0000-000000000000}"/>
          </ac:spMkLst>
        </pc:sp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2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3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8" creationId="{00000000-0000-0000-0000-000000000000}"/>
          </ac:graphicFrameMkLst>
        </pc:graphicFrame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2" creationId="{00000000-0000-0000-0000-000000000000}"/>
          </ac:cxnSpMkLst>
        </pc:cxnChg>
      </pc:sldChg>
      <pc:sldChg chg="modSp mod">
        <pc:chgData name="Alexander Graening" userId="c6019d98b9ab27ae" providerId="LiveId" clId="{72A18539-13E0-40BB-BA4A-4D3F20F29FCB}" dt="2021-07-12T20:57:15.143" v="104" actId="14100"/>
        <pc:sldMkLst>
          <pc:docMk/>
          <pc:sldMk cId="0" sldId="260"/>
        </pc:sldMkLst>
        <pc:spChg chg="mod">
          <ac:chgData name="Alexander Graening" userId="c6019d98b9ab27ae" providerId="LiveId" clId="{72A18539-13E0-40BB-BA4A-4D3F20F29FCB}" dt="2021-07-12T20:57:15.143" v="10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7:00.354" v="87" actId="14100"/>
          <ac:spMkLst>
            <pc:docMk/>
            <pc:sldMk cId="0" sldId="260"/>
            <ac:spMk id="157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1:46:48.595" v="1001" actId="14100"/>
        <pc:sldMkLst>
          <pc:docMk/>
          <pc:sldMk cId="0" sldId="262"/>
        </pc:sldMkLst>
        <pc:spChg chg="mod">
          <ac:chgData name="Alexander Graening" userId="c6019d98b9ab27ae" providerId="LiveId" clId="{72A18539-13E0-40BB-BA4A-4D3F20F29FCB}" dt="2021-07-12T21:46:48.595" v="1001" actId="14100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41:01.546" v="985" actId="1036"/>
          <ac:spMkLst>
            <pc:docMk/>
            <pc:sldMk cId="0" sldId="262"/>
            <ac:spMk id="504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41:01.546" v="985" actId="1036"/>
          <ac:picMkLst>
            <pc:docMk/>
            <pc:sldMk cId="0" sldId="262"/>
            <ac:picMk id="505" creationId="{00000000-0000-0000-0000-000000000000}"/>
          </ac:picMkLst>
        </pc:picChg>
      </pc:sldChg>
      <pc:sldChg chg="modSp mod">
        <pc:chgData name="Alexander Graening" userId="c6019d98b9ab27ae" providerId="LiveId" clId="{72A18539-13E0-40BB-BA4A-4D3F20F29FCB}" dt="2021-07-12T20:53:56.365" v="54"/>
        <pc:sldMkLst>
          <pc:docMk/>
          <pc:sldMk cId="0" sldId="327"/>
        </pc:sldMkLst>
        <pc:spChg chg="mod">
          <ac:chgData name="Alexander Graening" userId="c6019d98b9ab27ae" providerId="LiveId" clId="{72A18539-13E0-40BB-BA4A-4D3F20F29FCB}" dt="2021-07-12T20:53:56.365" v="54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0:59:36.391" v="108" actId="47"/>
        <pc:sldMkLst>
          <pc:docMk/>
          <pc:sldMk cId="0" sldId="344"/>
        </pc:sldMkLst>
      </pc:sldChg>
      <pc:sldChg chg="modSp mod">
        <pc:chgData name="Alexander Graening" userId="c6019d98b9ab27ae" providerId="LiveId" clId="{72A18539-13E0-40BB-BA4A-4D3F20F29FCB}" dt="2021-07-12T20:54:50.045" v="56"/>
        <pc:sldMkLst>
          <pc:docMk/>
          <pc:sldMk cId="0" sldId="347"/>
        </pc:sldMkLst>
        <pc:spChg chg="mod">
          <ac:chgData name="Alexander Graening" userId="c6019d98b9ab27ae" providerId="LiveId" clId="{72A18539-13E0-40BB-BA4A-4D3F20F29FCB}" dt="2021-07-12T20:54:50.045" v="56"/>
          <ac:spMkLst>
            <pc:docMk/>
            <pc:sldMk cId="0" sldId="347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04.828" v="58"/>
        <pc:sldMkLst>
          <pc:docMk/>
          <pc:sldMk cId="0" sldId="348"/>
        </pc:sldMkLst>
        <pc:spChg chg="mod">
          <ac:chgData name="Alexander Graening" userId="c6019d98b9ab27ae" providerId="LiveId" clId="{72A18539-13E0-40BB-BA4A-4D3F20F29FCB}" dt="2021-07-12T20:55:04.828" v="58"/>
          <ac:spMkLst>
            <pc:docMk/>
            <pc:sldMk cId="0" sldId="348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18.835" v="60"/>
        <pc:sldMkLst>
          <pc:docMk/>
          <pc:sldMk cId="0" sldId="349"/>
        </pc:sldMkLst>
        <pc:spChg chg="mod">
          <ac:chgData name="Alexander Graening" userId="c6019d98b9ab27ae" providerId="LiveId" clId="{72A18539-13E0-40BB-BA4A-4D3F20F29FCB}" dt="2021-07-12T20:55:18.835" v="60"/>
          <ac:spMkLst>
            <pc:docMk/>
            <pc:sldMk cId="0" sldId="349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46.021" v="64"/>
        <pc:sldMkLst>
          <pc:docMk/>
          <pc:sldMk cId="0" sldId="350"/>
        </pc:sldMkLst>
        <pc:spChg chg="mod">
          <ac:chgData name="Alexander Graening" userId="c6019d98b9ab27ae" providerId="LiveId" clId="{72A18539-13E0-40BB-BA4A-4D3F20F29FCB}" dt="2021-07-12T20:55:46.021" v="64"/>
          <ac:spMkLst>
            <pc:docMk/>
            <pc:sldMk cId="0" sldId="350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1:00:26.194" v="111" actId="47"/>
        <pc:sldMkLst>
          <pc:docMk/>
          <pc:sldMk cId="0" sldId="370"/>
        </pc:sldMkLst>
      </pc:sldChg>
      <pc:sldChg chg="del">
        <pc:chgData name="Alexander Graening" userId="c6019d98b9ab27ae" providerId="LiveId" clId="{72A18539-13E0-40BB-BA4A-4D3F20F29FCB}" dt="2021-07-12T21:00:28.302" v="112" actId="47"/>
        <pc:sldMkLst>
          <pc:docMk/>
          <pc:sldMk cId="0" sldId="371"/>
        </pc:sldMkLst>
      </pc:sldChg>
      <pc:sldChg chg="del">
        <pc:chgData name="Alexander Graening" userId="c6019d98b9ab27ae" providerId="LiveId" clId="{72A18539-13E0-40BB-BA4A-4D3F20F29FCB}" dt="2021-07-12T21:00:17.804" v="110" actId="47"/>
        <pc:sldMkLst>
          <pc:docMk/>
          <pc:sldMk cId="0" sldId="373"/>
        </pc:sldMkLst>
      </pc:sldChg>
      <pc:sldChg chg="del">
        <pc:chgData name="Alexander Graening" userId="c6019d98b9ab27ae" providerId="LiveId" clId="{72A18539-13E0-40BB-BA4A-4D3F20F29FCB}" dt="2021-07-12T21:00:45.262" v="114" actId="47"/>
        <pc:sldMkLst>
          <pc:docMk/>
          <pc:sldMk cId="0" sldId="37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002642187" sldId="383"/>
        </pc:sldMkLst>
      </pc:sldChg>
      <pc:sldChg chg="modSp add modAnim">
        <pc:chgData name="Alexander Graening" userId="c6019d98b9ab27ae" providerId="LiveId" clId="{72A18539-13E0-40BB-BA4A-4D3F20F29FCB}" dt="2021-07-12T22:16:06.801" v="1464" actId="20577"/>
        <pc:sldMkLst>
          <pc:docMk/>
          <pc:sldMk cId="3340423295" sldId="392"/>
        </pc:sldMkLst>
        <pc:spChg chg="mod">
          <ac:chgData name="Alexander Graening" userId="c6019d98b9ab27ae" providerId="LiveId" clId="{72A18539-13E0-40BB-BA4A-4D3F20F29FCB}" dt="2021-07-12T22:16:06.801" v="1464" actId="20577"/>
          <ac:spMkLst>
            <pc:docMk/>
            <pc:sldMk cId="3340423295" sldId="392"/>
            <ac:spMk id="3" creationId="{2FA3990B-534A-4F37-9BEF-76E12ECC8DA8}"/>
          </ac:spMkLst>
        </pc:spChg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67845" sldId="393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3491107" sldId="394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3912791701" sldId="39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530846952" sldId="396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879044622" sldId="397"/>
        </pc:sldMkLst>
      </pc:sldChg>
      <pc:sldChg chg="modSp add del mod modAnim">
        <pc:chgData name="Alexander Graening" userId="c6019d98b9ab27ae" providerId="LiveId" clId="{72A18539-13E0-40BB-BA4A-4D3F20F29FCB}" dt="2021-07-12T22:18:54.482" v="1478" actId="20577"/>
        <pc:sldMkLst>
          <pc:docMk/>
          <pc:sldMk cId="1748099692" sldId="398"/>
        </pc:sldMkLst>
        <pc:spChg chg="mod">
          <ac:chgData name="Alexander Graening" userId="c6019d98b9ab27ae" providerId="LiveId" clId="{72A18539-13E0-40BB-BA4A-4D3F20F29FCB}" dt="2021-07-12T22:18:54.482" v="1478" actId="20577"/>
          <ac:spMkLst>
            <pc:docMk/>
            <pc:sldMk cId="1748099692" sldId="398"/>
            <ac:spMk id="3" creationId="{1F0068E2-0F0B-462B-A44B-4292B3E8CCD8}"/>
          </ac:spMkLst>
        </pc:spChg>
        <pc:spChg chg="mod">
          <ac:chgData name="Alexander Graening" userId="c6019d98b9ab27ae" providerId="LiveId" clId="{72A18539-13E0-40BB-BA4A-4D3F20F29FCB}" dt="2021-07-12T22:18:41.411" v="1466" actId="1076"/>
          <ac:spMkLst>
            <pc:docMk/>
            <pc:sldMk cId="1748099692" sldId="398"/>
            <ac:spMk id="7" creationId="{64891B64-C9CE-4E15-A1C3-971ADBED0138}"/>
          </ac:spMkLst>
        </pc:spChg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3092902924" sldId="399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014905392" sldId="400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528622497" sldId="401"/>
        </pc:sldMkLst>
      </pc:sldChg>
      <pc:sldChg chg="addSp modSp add del mod modAnim">
        <pc:chgData name="Alexander Graening" userId="c6019d98b9ab27ae" providerId="LiveId" clId="{72A18539-13E0-40BB-BA4A-4D3F20F29FCB}" dt="2021-07-12T22:24:24.327" v="1504"/>
        <pc:sldMkLst>
          <pc:docMk/>
          <pc:sldMk cId="1750667364" sldId="402"/>
        </pc:sldMkLst>
        <pc:spChg chg="add mod">
          <ac:chgData name="Alexander Graening" userId="c6019d98b9ab27ae" providerId="LiveId" clId="{72A18539-13E0-40BB-BA4A-4D3F20F29FCB}" dt="2021-07-12T22:22:45.521" v="1491" actId="20577"/>
          <ac:spMkLst>
            <pc:docMk/>
            <pc:sldMk cId="1750667364" sldId="402"/>
            <ac:spMk id="4" creationId="{1D1BA480-1684-4EB1-9E2C-F7EFD0D93832}"/>
          </ac:spMkLst>
        </pc:spChg>
        <pc:spChg chg="add mod">
          <ac:chgData name="Alexander Graening" userId="c6019d98b9ab27ae" providerId="LiveId" clId="{72A18539-13E0-40BB-BA4A-4D3F20F29FCB}" dt="2021-07-12T22:23:31.592" v="1498" actId="1035"/>
          <ac:spMkLst>
            <pc:docMk/>
            <pc:sldMk cId="1750667364" sldId="402"/>
            <ac:spMk id="43" creationId="{425C9D09-57E8-482B-942A-057E08EE773C}"/>
          </ac:spMkLst>
        </pc:spChg>
        <pc:graphicFrameChg chg="modGraphic">
          <ac:chgData name="Alexander Graening" userId="c6019d98b9ab27ae" providerId="LiveId" clId="{72A18539-13E0-40BB-BA4A-4D3F20F29FCB}" dt="2021-07-12T22:22:15.959" v="1485" actId="20577"/>
          <ac:graphicFrameMkLst>
            <pc:docMk/>
            <pc:sldMk cId="1750667364" sldId="402"/>
            <ac:graphicFrameMk id="78" creationId="{90ABBF88-149B-4149-9F39-46B9505BD04C}"/>
          </ac:graphicFrameMkLst>
        </pc:graphicFrameChg>
      </pc:sldChg>
      <pc:sldChg chg="add del">
        <pc:chgData name="Alexander Graening" userId="c6019d98b9ab27ae" providerId="LiveId" clId="{72A18539-13E0-40BB-BA4A-4D3F20F29FCB}" dt="2021-07-12T21:51:45.363" v="1018" actId="47"/>
        <pc:sldMkLst>
          <pc:docMk/>
          <pc:sldMk cId="1881945487" sldId="403"/>
        </pc:sldMkLst>
      </pc:sldChg>
      <pc:sldChg chg="add del">
        <pc:chgData name="Alexander Graening" userId="c6019d98b9ab27ae" providerId="LiveId" clId="{72A18539-13E0-40BB-BA4A-4D3F20F29FCB}" dt="2021-07-12T21:36:38.871" v="955" actId="47"/>
        <pc:sldMkLst>
          <pc:docMk/>
          <pc:sldMk cId="3957437443" sldId="404"/>
        </pc:sldMkLst>
      </pc:sldChg>
      <pc:sldChg chg="add del">
        <pc:chgData name="Alexander Graening" userId="c6019d98b9ab27ae" providerId="LiveId" clId="{72A18539-13E0-40BB-BA4A-4D3F20F29FCB}" dt="2021-07-12T21:36:37.569" v="954" actId="47"/>
        <pc:sldMkLst>
          <pc:docMk/>
          <pc:sldMk cId="3474771434" sldId="405"/>
        </pc:sldMkLst>
      </pc:sldChg>
      <pc:sldChg chg="add del">
        <pc:chgData name="Alexander Graening" userId="c6019d98b9ab27ae" providerId="LiveId" clId="{72A18539-13E0-40BB-BA4A-4D3F20F29FCB}" dt="2021-07-12T21:36:34.695" v="953" actId="47"/>
        <pc:sldMkLst>
          <pc:docMk/>
          <pc:sldMk cId="2786695083" sldId="406"/>
        </pc:sldMkLst>
      </pc:sldChg>
      <pc:sldChg chg="addSp modSp add del mod ord modAnim">
        <pc:chgData name="Alexander Graening" userId="c6019d98b9ab27ae" providerId="LiveId" clId="{72A18539-13E0-40BB-BA4A-4D3F20F29FCB}" dt="2021-07-12T21:51:44.863" v="1017" actId="47"/>
        <pc:sldMkLst>
          <pc:docMk/>
          <pc:sldMk cId="0" sldId="407"/>
        </pc:sldMkLst>
        <pc:spChg chg="add mod">
          <ac:chgData name="Alexander Graening" userId="c6019d98b9ab27ae" providerId="LiveId" clId="{72A18539-13E0-40BB-BA4A-4D3F20F29FCB}" dt="2021-07-12T21:34:00.428" v="886" actId="1076"/>
          <ac:spMkLst>
            <pc:docMk/>
            <pc:sldMk cId="0" sldId="407"/>
            <ac:spMk id="12" creationId="{336C2DEC-7FB9-4AF1-BE31-1D4753E606F2}"/>
          </ac:spMkLst>
        </pc:spChg>
        <pc:spChg chg="mod">
          <ac:chgData name="Alexander Graening" userId="c6019d98b9ab27ae" providerId="LiveId" clId="{72A18539-13E0-40BB-BA4A-4D3F20F29FCB}" dt="2021-07-12T21:36:28.057" v="952" actId="14100"/>
          <ac:spMkLst>
            <pc:docMk/>
            <pc:sldMk cId="0" sldId="407"/>
            <ac:spMk id="157" creationId="{00000000-0000-0000-0000-000000000000}"/>
          </ac:spMkLst>
        </pc:spChg>
      </pc:sldChg>
      <pc:sldChg chg="modSp add del mod modAnim">
        <pc:chgData name="Alexander Graening" userId="c6019d98b9ab27ae" providerId="LiveId" clId="{72A18539-13E0-40BB-BA4A-4D3F20F29FCB}" dt="2021-07-12T21:51:44.357" v="1016" actId="47"/>
        <pc:sldMkLst>
          <pc:docMk/>
          <pc:sldMk cId="0" sldId="408"/>
        </pc:sldMkLst>
        <pc:spChg chg="mod">
          <ac:chgData name="Alexander Graening" userId="c6019d98b9ab27ae" providerId="LiveId" clId="{72A18539-13E0-40BB-BA4A-4D3F20F29FCB}" dt="2021-07-12T21:36:59.365" v="956" actId="14100"/>
          <ac:spMkLst>
            <pc:docMk/>
            <pc:sldMk cId="0" sldId="408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36:06.827" v="935" actId="14100"/>
          <ac:spMkLst>
            <pc:docMk/>
            <pc:sldMk cId="0" sldId="408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35:05.025" v="897" actId="1076"/>
          <ac:picMkLst>
            <pc:docMk/>
            <pc:sldMk cId="0" sldId="408"/>
            <ac:picMk id="3074" creationId="{00000000-0000-0000-0000-000000000000}"/>
          </ac:picMkLst>
        </pc:picChg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3188425487" sldId="409"/>
        </pc:sldMkLst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2412383135" sldId="410"/>
        </pc:sldMkLst>
      </pc:sldChg>
      <pc:sldChg chg="modSp add mod">
        <pc:chgData name="Alexander Graening" userId="c6019d98b9ab27ae" providerId="LiveId" clId="{72A18539-13E0-40BB-BA4A-4D3F20F29FCB}" dt="2021-07-12T21:15:27.677" v="611" actId="1036"/>
        <pc:sldMkLst>
          <pc:docMk/>
          <pc:sldMk cId="0" sldId="411"/>
        </pc:sldMkLst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0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1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14.506" v="582" actId="20577"/>
          <ac:spMkLst>
            <pc:docMk/>
            <pc:sldMk cId="0" sldId="411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15:27.677" v="611" actId="1036"/>
          <ac:picMkLst>
            <pc:docMk/>
            <pc:sldMk cId="0" sldId="411"/>
            <ac:picMk id="9220" creationId="{00000000-0000-0000-0000-000000000000}"/>
          </ac:picMkLst>
        </pc:pic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9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0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3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5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6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7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8" creationId="{00000000-0000-0000-0000-000000000000}"/>
          </ac:cxnSpMkLst>
        </pc:cxnChg>
      </pc:sldChg>
      <pc:sldChg chg="addSp delSp modSp add">
        <pc:chgData name="Alexander Graening" userId="c6019d98b9ab27ae" providerId="LiveId" clId="{72A18539-13E0-40BB-BA4A-4D3F20F29FCB}" dt="2021-07-12T21:07:32.006" v="214"/>
        <pc:sldMkLst>
          <pc:docMk/>
          <pc:sldMk cId="1480719012" sldId="412"/>
        </pc:sldMkLst>
        <pc:spChg chg="add del mod">
          <ac:chgData name="Alexander Graening" userId="c6019d98b9ab27ae" providerId="LiveId" clId="{72A18539-13E0-40BB-BA4A-4D3F20F29FCB}" dt="2021-07-12T21:07:32.006" v="214"/>
          <ac:spMkLst>
            <pc:docMk/>
            <pc:sldMk cId="1480719012" sldId="412"/>
            <ac:spMk id="20" creationId="{DCF34E9A-1CD5-42ED-8A52-18BEF2426421}"/>
          </ac:spMkLst>
        </pc:spChg>
      </pc:sldChg>
      <pc:sldChg chg="addSp delSp modSp add mod ord">
        <pc:chgData name="Alexander Graening" userId="c6019d98b9ab27ae" providerId="LiveId" clId="{72A18539-13E0-40BB-BA4A-4D3F20F29FCB}" dt="2021-07-12T22:05:18.887" v="1118" actId="478"/>
        <pc:sldMkLst>
          <pc:docMk/>
          <pc:sldMk cId="0" sldId="413"/>
        </pc:sldMkLst>
        <pc:spChg chg="del">
          <ac:chgData name="Alexander Graening" userId="c6019d98b9ab27ae" providerId="LiveId" clId="{72A18539-13E0-40BB-BA4A-4D3F20F29FCB}" dt="2021-07-12T21:07:22.309" v="212" actId="21"/>
          <ac:spMkLst>
            <pc:docMk/>
            <pc:sldMk cId="0" sldId="413"/>
            <ac:spMk id="14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06:50.499" v="211" actId="20577"/>
          <ac:spMkLst>
            <pc:docMk/>
            <pc:sldMk cId="0" sldId="413"/>
            <ac:spMk id="157" creationId="{00000000-0000-0000-0000-000000000000}"/>
          </ac:spMkLst>
        </pc:s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30" creationId="{00000000-0000-0000-0000-000000000000}"/>
          </ac:grpSpMkLst>
        </pc:gr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128" creationId="{00000000-0000-0000-0000-000000000000}"/>
          </ac:grpSpMkLst>
        </pc:grpChg>
        <pc:picChg chg="add del mod">
          <ac:chgData name="Alexander Graening" userId="c6019d98b9ab27ae" providerId="LiveId" clId="{72A18539-13E0-40BB-BA4A-4D3F20F29FCB}" dt="2021-07-12T22:02:52.998" v="1086" actId="478"/>
          <ac:picMkLst>
            <pc:docMk/>
            <pc:sldMk cId="0" sldId="413"/>
            <ac:picMk id="47106" creationId="{A5198C73-28B8-499F-95E8-3916905E5D61}"/>
          </ac:picMkLst>
        </pc:picChg>
        <pc:picChg chg="add del mod">
          <ac:chgData name="Alexander Graening" userId="c6019d98b9ab27ae" providerId="LiveId" clId="{72A18539-13E0-40BB-BA4A-4D3F20F29FCB}" dt="2021-07-12T22:05:18.887" v="1118" actId="478"/>
          <ac:picMkLst>
            <pc:docMk/>
            <pc:sldMk cId="0" sldId="413"/>
            <ac:picMk id="47108" creationId="{11F6E88F-3A5A-4DAB-AB3F-BB81627F586D}"/>
          </ac:picMkLst>
        </pc:picChg>
      </pc:sldChg>
      <pc:sldChg chg="addSp delSp modSp new mod">
        <pc:chgData name="Alexander Graening" userId="c6019d98b9ab27ae" providerId="LiveId" clId="{72A18539-13E0-40BB-BA4A-4D3F20F29FCB}" dt="2021-07-12T22:13:05.623" v="1445" actId="20577"/>
        <pc:sldMkLst>
          <pc:docMk/>
          <pc:sldMk cId="2477437572" sldId="414"/>
        </pc:sldMkLst>
        <pc:spChg chg="mod">
          <ac:chgData name="Alexander Graening" userId="c6019d98b9ab27ae" providerId="LiveId" clId="{72A18539-13E0-40BB-BA4A-4D3F20F29FCB}" dt="2021-07-12T21:08:06.104" v="248" actId="20577"/>
          <ac:spMkLst>
            <pc:docMk/>
            <pc:sldMk cId="2477437572" sldId="414"/>
            <ac:spMk id="2" creationId="{916D29EE-DBBF-4DB1-BF90-31BE7AE82935}"/>
          </ac:spMkLst>
        </pc:spChg>
        <pc:spChg chg="mod">
          <ac:chgData name="Alexander Graening" userId="c6019d98b9ab27ae" providerId="LiveId" clId="{72A18539-13E0-40BB-BA4A-4D3F20F29FCB}" dt="2021-07-12T22:13:05.623" v="1445" actId="20577"/>
          <ac:spMkLst>
            <pc:docMk/>
            <pc:sldMk cId="2477437572" sldId="414"/>
            <ac:spMk id="3" creationId="{DB27CE79-E7B6-4AC1-9088-250148E4C980}"/>
          </ac:spMkLst>
        </pc:spChg>
        <pc:spChg chg="add del mod">
          <ac:chgData name="Alexander Graening" userId="c6019d98b9ab27ae" providerId="LiveId" clId="{72A18539-13E0-40BB-BA4A-4D3F20F29FCB}" dt="2021-07-12T21:10:59.537" v="469" actId="478"/>
          <ac:spMkLst>
            <pc:docMk/>
            <pc:sldMk cId="2477437572" sldId="414"/>
            <ac:spMk id="4" creationId="{A13065D5-8E71-46D3-9616-0A66FC59EF5F}"/>
          </ac:spMkLst>
        </pc:spChg>
      </pc:sldChg>
      <pc:sldChg chg="modSp new mod">
        <pc:chgData name="Alexander Graening" userId="c6019d98b9ab27ae" providerId="LiveId" clId="{72A18539-13E0-40BB-BA4A-4D3F20F29FCB}" dt="2021-07-12T21:59:54.779" v="1080" actId="20577"/>
        <pc:sldMkLst>
          <pc:docMk/>
          <pc:sldMk cId="491481415" sldId="415"/>
        </pc:sldMkLst>
        <pc:spChg chg="mod">
          <ac:chgData name="Alexander Graening" userId="c6019d98b9ab27ae" providerId="LiveId" clId="{72A18539-13E0-40BB-BA4A-4D3F20F29FCB}" dt="2021-07-12T21:59:25.960" v="1052" actId="20577"/>
          <ac:spMkLst>
            <pc:docMk/>
            <pc:sldMk cId="491481415" sldId="415"/>
            <ac:spMk id="2" creationId="{F73C2D67-261E-4D1C-AF7A-2B0915DDE768}"/>
          </ac:spMkLst>
        </pc:spChg>
        <pc:spChg chg="mod">
          <ac:chgData name="Alexander Graening" userId="c6019d98b9ab27ae" providerId="LiveId" clId="{72A18539-13E0-40BB-BA4A-4D3F20F29FCB}" dt="2021-07-12T21:59:54.779" v="1080" actId="20577"/>
          <ac:spMkLst>
            <pc:docMk/>
            <pc:sldMk cId="491481415" sldId="415"/>
            <ac:spMk id="3" creationId="{9978B777-DA47-4A3E-AAA6-DE71C6FCFAE4}"/>
          </ac:spMkLst>
        </pc:spChg>
      </pc:sldChg>
    </pc:docChg>
  </pc:docChgLst>
  <pc:docChgLst>
    <pc:chgData name="Alexander Graening" userId="c6019d98b9ab27ae" providerId="LiveId" clId="{59971BB8-EC05-4EE1-A89E-3FC8679D3D23}"/>
    <pc:docChg chg="addSld delSld modSld delMainMaster">
      <pc:chgData name="Alexander Graening" userId="c6019d98b9ab27ae" providerId="LiveId" clId="{59971BB8-EC05-4EE1-A89E-3FC8679D3D23}" dt="2021-07-13T20:25:06.481" v="4" actId="47"/>
      <pc:docMkLst>
        <pc:docMk/>
      </pc:docMkLst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6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9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6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62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5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6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7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0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2"/>
        </pc:sldMkLst>
      </pc:sldChg>
      <pc:sldChg chg="modSp add del mod">
        <pc:chgData name="Alexander Graening" userId="c6019d98b9ab27ae" providerId="LiveId" clId="{59971BB8-EC05-4EE1-A89E-3FC8679D3D23}" dt="2021-07-13T20:24:34.520" v="3" actId="207"/>
        <pc:sldMkLst>
          <pc:docMk/>
          <pc:sldMk cId="0" sldId="327"/>
        </pc:sldMkLst>
        <pc:spChg chg="mod">
          <ac:chgData name="Alexander Graening" userId="c6019d98b9ab27ae" providerId="LiveId" clId="{59971BB8-EC05-4EE1-A89E-3FC8679D3D23}" dt="2021-07-13T20:24:34.520" v="3" actId="207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3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6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50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5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6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7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3934111542" sldId="37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4113885799" sldId="38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2341693441" sldId="38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3340423295" sldId="39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748099692" sldId="39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750667364" sldId="40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881945487" sldId="403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0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0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3188425487" sldId="409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2412383135" sldId="41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11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480719012" sldId="41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13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2477437572" sldId="414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491481415" sldId="415"/>
        </pc:sldMkLst>
      </pc:sldChg>
      <pc:sldMasterChg chg="del delSldLayout">
        <pc:chgData name="Alexander Graening" userId="c6019d98b9ab27ae" providerId="LiveId" clId="{59971BB8-EC05-4EE1-A89E-3FC8679D3D23}" dt="2021-07-13T20:23:45.671" v="0" actId="47"/>
        <pc:sldMasterMkLst>
          <pc:docMk/>
          <pc:sldMasterMk cId="0" sldId="2147483648"/>
        </pc:sldMasterMkLst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delSldLayout">
        <pc:chgData name="Alexander Graening" userId="c6019d98b9ab27ae" providerId="LiveId" clId="{59971BB8-EC05-4EE1-A89E-3FC8679D3D23}" dt="2021-07-13T20:25:06.481" v="4" actId="47"/>
        <pc:sldMasterMkLst>
          <pc:docMk/>
          <pc:sldMasterMk cId="0" sldId="2147483660"/>
        </pc:sldMasterMkLst>
        <pc:sldLayoutChg chg="del">
          <pc:chgData name="Alexander Graening" userId="c6019d98b9ab27ae" providerId="LiveId" clId="{59971BB8-EC05-4EE1-A89E-3FC8679D3D23}" dt="2021-07-13T20:25:06.481" v="4" actId="47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45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You should also set up a poll question for this.</a:t>
            </a:r>
            <a:endParaRPr dirty="0"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754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24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772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25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407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68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988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Question for Brian – under what conditions would you want to sort a list first and then perform searching</a:t>
            </a:r>
            <a:endParaRPr dirty="0"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1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Example of binary search tree, which shows how our choice of data structure can make our search operations easier</a:t>
            </a:r>
            <a:endParaRPr dirty="0"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610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504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693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Ok, so we just finished our first pass – we moved the largest number to the end of the array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256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535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568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One way we determine whether an algorithm is better than another is by seeing how fast the algorithm runs.</a:t>
            </a:r>
          </a:p>
          <a:p>
            <a:r>
              <a:rPr lang="en-US"/>
              <a:t>Note to self – ask them which one runs faster, maybe set up a poll</a:t>
            </a:r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592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SURE YOU HAVE PSEUDOCODE PREPARED AND MULTIPLE QUESTIONS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u="sng">
                <a:solidFill>
                  <a:schemeClr val="hlink"/>
                </a:solidFill>
              </a:rPr>
              <a:t>Explain Big O notation – worst case running time of an algorithm.  There are other ways of measuring time complexity, but we don't cover them here</a:t>
            </a:r>
          </a:p>
          <a:p>
            <a:r>
              <a:rPr lang="en-US" u="sng">
                <a:solidFill>
                  <a:schemeClr val="hlink"/>
                </a:solidFill>
              </a:rPr>
              <a:t>Explain how time complexity is dominated by the largest term, which simplifies time complexity estimation</a:t>
            </a: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Why is this important?</a:t>
            </a:r>
            <a:endParaRPr dirty="0"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15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Note – time complexity lets us characterize of how fast an algorithm can run, with the larger time complexity being worse for running time.</a:t>
            </a: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43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29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search-in-a-binary-search-tree/" TargetMode="External"/><Relationship Id="rId4" Type="http://schemas.openxmlformats.org/officeDocument/2006/relationships/hyperlink" Target="https://leetcode.com/problems/binary-search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sort-an-array/" TargetMode="External"/><Relationship Id="rId4" Type="http://schemas.openxmlformats.org/officeDocument/2006/relationships/hyperlink" Target="https://leetcode.com/problems/sort-color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for Module 2: Algorithms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1: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Structures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dirty="0">
                <a:solidFill>
                  <a:srgbClr val="00B0F0"/>
                </a:solidFill>
                <a:sym typeface="Helvetica Neue" panose="020B0604020202020204"/>
              </a:rPr>
              <a:t>Part 2: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sym typeface="Helvetica Neue" panose="020B0604020202020204"/>
              </a:rPr>
              <a:t>Search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Time Complexity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Sorting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3: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Algorithms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Overview of Algorithmic Techniques</a:t>
            </a: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37424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 dirty="0"/>
              <a:t>Binary Search Problem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6013981"/>
            <a:ext cx="11813157" cy="236867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dirty="0"/>
              <a:t>What is the best way to search for your locker?</a:t>
            </a:r>
            <a:endParaRPr lang="en-US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2" name="Picture 2" descr="A picture containing floor, cabinet, indoor, subway&#10;&#10;Description automatically generated">
            <a:extLst>
              <a:ext uri="{FF2B5EF4-FFF2-40B4-BE49-F238E27FC236}">
                <a16:creationId xmlns:a16="http://schemas.microsoft.com/office/drawing/2014/main" id="{7E1EE37F-6EFF-4FB9-B871-D2F6634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7" y="1832559"/>
            <a:ext cx="5508600" cy="3662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196C5-196C-44E9-8A83-E39E3091A837}"/>
              </a:ext>
            </a:extLst>
          </p:cNvPr>
          <p:cNvSpPr txBox="1"/>
          <p:nvPr/>
        </p:nvSpPr>
        <p:spPr>
          <a:xfrm>
            <a:off x="6614591" y="1833584"/>
            <a:ext cx="55803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Problem: </a:t>
            </a:r>
            <a:r>
              <a:rPr lang="en-US" sz="2800" dirty="0"/>
              <a:t>You are looking for your school locker, which is number</a:t>
            </a:r>
            <a:r>
              <a:rPr lang="en-US" sz="2800" b="1" dirty="0"/>
              <a:t> 151.  </a:t>
            </a:r>
            <a:r>
              <a:rPr lang="en-US" sz="2800" dirty="0"/>
              <a:t>At one end of the hallway, the lockers start at 100, and they end on 199 on the other side of the hallway.</a:t>
            </a:r>
          </a:p>
        </p:txBody>
      </p:sp>
    </p:spTree>
    <p:extLst>
      <p:ext uri="{BB962C8B-B14F-4D97-AF65-F5344CB8AC3E}">
        <p14:creationId xmlns:p14="http://schemas.microsoft.com/office/powerpoint/2010/main" val="124706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679" r="9592" b="60676"/>
          <a:stretch/>
        </p:blipFill>
        <p:spPr bwMode="auto">
          <a:xfrm>
            <a:off x="729634" y="3819833"/>
            <a:ext cx="11190000" cy="11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1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44915"/>
          <a:stretch/>
        </p:blipFill>
        <p:spPr bwMode="auto">
          <a:xfrm>
            <a:off x="729634" y="3819833"/>
            <a:ext cx="11190013" cy="227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8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29237"/>
          <a:stretch/>
        </p:blipFill>
        <p:spPr bwMode="auto">
          <a:xfrm>
            <a:off x="729634" y="3819833"/>
            <a:ext cx="11190026" cy="340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0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23537" r="9614" b="13740"/>
          <a:stretch>
            <a:fillRect/>
          </a:stretch>
        </p:blipFill>
        <p:spPr bwMode="auto">
          <a:xfrm>
            <a:off x="729634" y="3819833"/>
            <a:ext cx="11182965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O(n) )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3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O(10)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O(4) )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46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O(10)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O(4)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What if we had 20 elements?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20, 10, 5, 2, 1 -&gt; ( O(5) )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O(10)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O(4)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What if we had 20 elements?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20, 10, 5, 2, 1 -&gt; ( O(5)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Every iteration we cut the list down in half ( N, N/2, N/4 … 1 )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So it is log(n) time!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242049" y="2078623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2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</a:t>
            </a:r>
            <a:r>
              <a:rPr lang="en-US" dirty="0"/>
              <a:t>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  <a:endParaRPr lang="en-US" sz="2600" b="0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lang="en-US" sz="2600" b="0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0599" y="7232678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  <p:sp>
        <p:nvSpPr>
          <p:cNvPr id="2" name="矩形 1"/>
          <p:cNvSpPr/>
          <p:nvPr/>
        </p:nvSpPr>
        <p:spPr>
          <a:xfrm>
            <a:off x="6636441" y="7491652"/>
            <a:ext cx="1047136" cy="17730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Binary Search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/>
              <a:t>LeetCode</a:t>
            </a:r>
            <a:r>
              <a:rPr lang="en-US" dirty="0"/>
              <a:t> 704 – Binary Search[Easy]</a:t>
            </a:r>
          </a:p>
          <a:p>
            <a:pPr marL="800100" lvl="1" indent="-457200"/>
            <a:r>
              <a:rPr lang="en-US" dirty="0">
                <a:hlinkClick r:id="rId4"/>
              </a:rPr>
              <a:t>Binary Search – </a:t>
            </a:r>
            <a:r>
              <a:rPr lang="en-US" dirty="0" err="1">
                <a:hlinkClick r:id="rId4"/>
              </a:rPr>
              <a:t>LeetCode</a:t>
            </a:r>
            <a:endParaRPr lang="en-US" dirty="0"/>
          </a:p>
          <a:p>
            <a:pPr marL="457200" indent="-457200"/>
            <a:r>
              <a:rPr lang="en-US" altLang="zh-CN" dirty="0"/>
              <a:t>Optional - </a:t>
            </a:r>
            <a:r>
              <a:rPr lang="en-US" altLang="zh-CN" dirty="0" err="1"/>
              <a:t>LeetCode</a:t>
            </a:r>
            <a:r>
              <a:rPr lang="en-US" altLang="zh-CN" dirty="0"/>
              <a:t> 700 – Search in a BST [Easy]</a:t>
            </a:r>
          </a:p>
          <a:p>
            <a:pPr marL="800100" lvl="1" indent="-457200"/>
            <a:r>
              <a:rPr lang="en-US" dirty="0">
                <a:hlinkClick r:id="rId5"/>
              </a:rPr>
              <a:t>Search in a Binary Search Tree - </a:t>
            </a:r>
            <a:r>
              <a:rPr lang="en-US" dirty="0" err="1">
                <a:hlinkClick r:id="rId5"/>
              </a:rPr>
              <a:t>LeetCode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872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91741"/>
          <a:stretch/>
        </p:blipFill>
        <p:spPr>
          <a:xfrm>
            <a:off x="7112000" y="2419350"/>
            <a:ext cx="4381500" cy="5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83046"/>
          <a:stretch/>
        </p:blipFill>
        <p:spPr>
          <a:xfrm>
            <a:off x="7112000" y="2419349"/>
            <a:ext cx="4381500" cy="11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801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75933"/>
          <a:stretch/>
        </p:blipFill>
        <p:spPr>
          <a:xfrm>
            <a:off x="7112000" y="2419350"/>
            <a:ext cx="4381500" cy="159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1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60519"/>
          <a:stretch/>
        </p:blipFill>
        <p:spPr>
          <a:xfrm>
            <a:off x="7112000" y="2419349"/>
            <a:ext cx="4381500" cy="26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 b="36410"/>
          <a:stretch/>
        </p:blipFill>
        <p:spPr>
          <a:xfrm>
            <a:off x="7112000" y="2419350"/>
            <a:ext cx="4381500" cy="420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00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45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Shape 23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5F8399-7C4D-42F2-A3E4-226DA7131893}"/>
              </a:ext>
            </a:extLst>
          </p:cNvPr>
          <p:cNvSpPr/>
          <p:nvPr/>
        </p:nvSpPr>
        <p:spPr>
          <a:xfrm>
            <a:off x="1757151" y="7267620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2149D-797E-413E-A738-C1AC558EA2DB}"/>
              </a:ext>
            </a:extLst>
          </p:cNvPr>
          <p:cNvSpPr/>
          <p:nvPr/>
        </p:nvSpPr>
        <p:spPr>
          <a:xfrm>
            <a:off x="1757166" y="4467599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/>
              <a:t>Evaluating Algorithms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155734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sz="26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</a:t>
            </a:r>
            <a:r>
              <a:rPr lang="en-US"/>
              <a:t>do we know whether one algorithm is better than another?</a:t>
            </a: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/>
          </a:p>
          <a:p>
            <a:pPr indent="-266700">
              <a:lnSpc>
                <a:spcPct val="150000"/>
              </a:lnSpc>
              <a:buNone/>
            </a:pPr>
            <a:endParaRPr lang="en-US"/>
          </a:p>
          <a:p>
            <a:pPr marL="0" indent="0">
              <a:buSzPct val="25000"/>
              <a:buNone/>
            </a:pPr>
            <a:endParaRPr lang="en-US"/>
          </a:p>
        </p:txBody>
      </p:sp>
      <p:sp>
        <p:nvSpPr>
          <p:cNvPr id="3" name="Shape 2123">
            <a:extLst>
              <a:ext uri="{FF2B5EF4-FFF2-40B4-BE49-F238E27FC236}">
                <a16:creationId xmlns:a16="http://schemas.microsoft.com/office/drawing/2014/main" id="{603CC0F7-1292-47BD-BEB3-C5348B904171}"/>
              </a:ext>
            </a:extLst>
          </p:cNvPr>
          <p:cNvSpPr txBox="1">
            <a:spLocks/>
          </p:cNvSpPr>
          <p:nvPr/>
        </p:nvSpPr>
        <p:spPr>
          <a:xfrm>
            <a:off x="2608301" y="4665421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1885B-0337-4067-B958-C935495C5E00}"/>
              </a:ext>
            </a:extLst>
          </p:cNvPr>
          <p:cNvSpPr txBox="1"/>
          <p:nvPr/>
        </p:nvSpPr>
        <p:spPr>
          <a:xfrm>
            <a:off x="6858813" y="6376211"/>
            <a:ext cx="48732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Which one runs faster?</a:t>
            </a:r>
          </a:p>
        </p:txBody>
      </p:sp>
    </p:spTree>
    <p:extLst>
      <p:ext uri="{BB962C8B-B14F-4D97-AF65-F5344CB8AC3E}">
        <p14:creationId xmlns:p14="http://schemas.microsoft.com/office/powerpoint/2010/main" val="964668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Selection Sort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/>
              <a:t>LeetCode</a:t>
            </a:r>
            <a:r>
              <a:rPr lang="en-US" dirty="0"/>
              <a:t> 75 – Sort Colors [Medium]</a:t>
            </a:r>
          </a:p>
          <a:p>
            <a:pPr marL="800100" lvl="1" indent="-457200"/>
            <a:r>
              <a:rPr lang="en-US" dirty="0">
                <a:hlinkClick r:id="rId4"/>
              </a:rPr>
              <a:t>Sort Colors – </a:t>
            </a:r>
            <a:r>
              <a:rPr lang="en-US" dirty="0" err="1">
                <a:hlinkClick r:id="rId4"/>
              </a:rPr>
              <a:t>LeetCode</a:t>
            </a:r>
            <a:endParaRPr lang="en-US" dirty="0"/>
          </a:p>
          <a:p>
            <a:pPr marL="457200" indent="-457200"/>
            <a:r>
              <a:rPr lang="en-US" altLang="zh-CN" dirty="0"/>
              <a:t>Optional – </a:t>
            </a:r>
            <a:r>
              <a:rPr lang="en-US" altLang="zh-CN" dirty="0" err="1"/>
              <a:t>LeetCode</a:t>
            </a:r>
            <a:r>
              <a:rPr lang="en-US" altLang="zh-CN" dirty="0"/>
              <a:t> 912 – Sort an Array [Medium]</a:t>
            </a:r>
          </a:p>
          <a:p>
            <a:pPr marL="800100" lvl="1" indent="-457200"/>
            <a:r>
              <a:rPr lang="en-US" dirty="0">
                <a:hlinkClick r:id="rId5"/>
              </a:rPr>
              <a:t>Sort an Array – </a:t>
            </a:r>
            <a:r>
              <a:rPr lang="en-US" dirty="0" err="1">
                <a:hlinkClick r:id="rId5"/>
              </a:rPr>
              <a:t>LeetCode</a:t>
            </a:r>
            <a:r>
              <a:rPr lang="en-US" dirty="0"/>
              <a:t> (Try </a:t>
            </a:r>
            <a:r>
              <a:rPr lang="en-US" dirty="0" err="1"/>
              <a:t>MergeSort</a:t>
            </a:r>
            <a:r>
              <a:rPr lang="en-US" dirty="0"/>
              <a:t>!)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for some exercise and discussion.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Time-Complexity: Upper Bound </a:t>
            </a:r>
            <a:r>
              <a:rPr lang="en-US" sz="4400" i="1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0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 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n)</a:t>
            </a:r>
            <a:endParaRPr lang="en-US"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>
              <a:buSzPct val="25000"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</a:t>
            </a:r>
            <a:r>
              <a:rPr lang="en-US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runs faster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endParaRPr lang="en-US" altLang="zh-CN" sz="32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>
              <a:buSzPct val="25000"/>
            </a:pPr>
            <a:endParaRPr lang="en-US" sz="30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/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981989" y="7785822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b="1" i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66757"/>
          <a:stretch/>
        </p:blipFill>
        <p:spPr>
          <a:xfrm>
            <a:off x="73007" y="2209800"/>
            <a:ext cx="12830193" cy="1950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8648F4A-A600-4302-9DB3-CB775E4AA8F2}"/>
              </a:ext>
            </a:extLst>
          </p:cNvPr>
          <p:cNvCxnSpPr/>
          <p:nvPr/>
        </p:nvCxnSpPr>
        <p:spPr>
          <a:xfrm>
            <a:off x="66754" y="4164825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4AC6FD0-E10A-4A1B-A534-10BFE9D89A2B}"/>
              </a:ext>
            </a:extLst>
          </p:cNvPr>
          <p:cNvSpPr/>
          <p:nvPr/>
        </p:nvSpPr>
        <p:spPr>
          <a:xfrm>
            <a:off x="2118148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A8E2F-1CCB-4793-9E83-B7418FF715BD}"/>
              </a:ext>
            </a:extLst>
          </p:cNvPr>
          <p:cNvSpPr/>
          <p:nvPr/>
        </p:nvSpPr>
        <p:spPr>
          <a:xfrm>
            <a:off x="11217986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58038"/>
          <a:stretch/>
        </p:blipFill>
        <p:spPr>
          <a:xfrm>
            <a:off x="73007" y="2209800"/>
            <a:ext cx="12830193" cy="2462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58ED231-91AD-4C9F-BBE9-CF0481BAA0B9}"/>
              </a:ext>
            </a:extLst>
          </p:cNvPr>
          <p:cNvCxnSpPr/>
          <p:nvPr/>
        </p:nvCxnSpPr>
        <p:spPr>
          <a:xfrm>
            <a:off x="66754" y="4661424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ED0AB4-6525-409C-ACBF-69C5E1E94B81}"/>
              </a:ext>
            </a:extLst>
          </p:cNvPr>
          <p:cNvSpPr/>
          <p:nvPr/>
        </p:nvSpPr>
        <p:spPr>
          <a:xfrm>
            <a:off x="2118148" y="2665729"/>
            <a:ext cx="1544762" cy="1932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3DDD9A-D518-40C6-909E-596692B9E864}"/>
              </a:ext>
            </a:extLst>
          </p:cNvPr>
          <p:cNvSpPr/>
          <p:nvPr/>
        </p:nvSpPr>
        <p:spPr>
          <a:xfrm>
            <a:off x="11204565" y="2665741"/>
            <a:ext cx="1504458" cy="19325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3007" y="2209800"/>
            <a:ext cx="12830193" cy="5867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1B80FA-3B1E-456E-88E4-349CEC926BC5}"/>
              </a:ext>
            </a:extLst>
          </p:cNvPr>
          <p:cNvSpPr/>
          <p:nvPr/>
        </p:nvSpPr>
        <p:spPr>
          <a:xfrm>
            <a:off x="573157" y="7539623"/>
            <a:ext cx="1220311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DCCB-84DF-4CBA-B4A0-5AF4E3E0E8E1}"/>
              </a:ext>
            </a:extLst>
          </p:cNvPr>
          <p:cNvSpPr/>
          <p:nvPr/>
        </p:nvSpPr>
        <p:spPr>
          <a:xfrm>
            <a:off x="573157" y="3619593"/>
            <a:ext cx="1209100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Bad!</a:t>
            </a:r>
          </a:p>
        </p:txBody>
      </p:sp>
    </p:spTree>
    <p:extLst>
      <p:ext uri="{BB962C8B-B14F-4D97-AF65-F5344CB8AC3E}">
        <p14:creationId xmlns:p14="http://schemas.microsoft.com/office/powerpoint/2010/main" val="96278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1520</Words>
  <Application>Microsoft Office PowerPoint</Application>
  <PresentationFormat>Custom</PresentationFormat>
  <Paragraphs>207</Paragraphs>
  <Slides>33</Slides>
  <Notes>31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Times New Roman</vt:lpstr>
      <vt:lpstr>Courier New</vt:lpstr>
      <vt:lpstr>Arial</vt:lpstr>
      <vt:lpstr>Helvetica Neue</vt:lpstr>
      <vt:lpstr>Title &amp; Bullets</vt:lpstr>
      <vt:lpstr>Agenda for Module 2: Algorithms</vt:lpstr>
      <vt:lpstr>Search Algorithms </vt:lpstr>
      <vt:lpstr>Evaluating Algorithms</vt:lpstr>
      <vt:lpstr>Time-Complexity: Upper Bound O-notation</vt:lpstr>
      <vt:lpstr>Running Time Comparison</vt:lpstr>
      <vt:lpstr>Running Time Comparison</vt:lpstr>
      <vt:lpstr>Running Time Comparison</vt:lpstr>
      <vt:lpstr>Running Time Comparison</vt:lpstr>
      <vt:lpstr>Search Algorithms </vt:lpstr>
      <vt:lpstr>Binary Search Problem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Exercise: Binary Search</vt:lpstr>
      <vt:lpstr>Sorting Algorithms</vt:lpstr>
      <vt:lpstr>Bubble Sort</vt:lpstr>
      <vt:lpstr>Bubble Sort</vt:lpstr>
      <vt:lpstr>Bubble Sort</vt:lpstr>
      <vt:lpstr>Bubble Sort</vt:lpstr>
      <vt:lpstr>Bubble Sort</vt:lpstr>
      <vt:lpstr>Bubble Sort</vt:lpstr>
      <vt:lpstr>Selection Sort</vt:lpstr>
      <vt:lpstr>PowerPoint Presentation</vt:lpstr>
      <vt:lpstr>PowerPoint Presentation</vt:lpstr>
      <vt:lpstr>Merge Sort</vt:lpstr>
      <vt:lpstr>Exercise: Selection Sort</vt:lpstr>
      <vt:lpstr>Time for some exercise and discussion.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Brian</cp:lastModifiedBy>
  <cp:revision>162</cp:revision>
  <dcterms:created xsi:type="dcterms:W3CDTF">2020-07-11T19:07:00Z</dcterms:created>
  <dcterms:modified xsi:type="dcterms:W3CDTF">2021-08-30T04:51:36Z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